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6763-8AFE-4E4E-A02C-44EB342BB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435D7-EBFE-441B-BDEC-65B97C6DD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B465-64E2-4FC5-B313-79AACE5D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53728-07B3-44DC-87E2-A6BDB182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A03CA-06ED-4CE0-8935-59B54675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7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EF0-8E98-47A0-BC5A-A8268D3B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EA51B-42EC-4E75-A1A7-7143689E3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D3A83-1E1B-4962-B4D5-C72FD1CE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33EE-0E30-44A5-AFFD-FF259F2B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D9E90-E915-439A-B776-2241BDB5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4FA57-CCD0-47CC-A36B-2848208AA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6397-2AED-41DB-8331-78E9169DB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83FC0-1342-4CAA-A73C-6B983202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B8A73-B146-4F91-92F7-8FB8DDD2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797CE-E2AE-4B55-974E-CC8CE197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6BA8-2AC9-4ADA-83BD-535778FC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478B-4FB3-4F89-8C09-512BF752A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4B452-8F22-4F6E-959F-C03FF3F5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088C-2CE3-4B67-866E-958F82EF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A4D11-F4AD-4F05-A146-B51E76B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2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E99B-381A-46AA-9B13-E6197EFC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FF805-6DE5-4A62-A599-065AA8F2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E30E6-14BF-453F-AE62-58830F71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47CFA-536C-467B-9D6C-9666A3D4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0D533-0CD4-4AA2-B53E-94802865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4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84A4-7120-400E-B253-E41150F8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D8B3-18E4-4BEB-B520-43D88C39F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49D25-E6EA-4F35-8F39-36BDAB886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61F9-458A-4D27-BC6A-A9EF376D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D7FA4-5362-4D1D-8536-7F74DF7E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E0F3E-DABE-44A8-9DC1-5ED45F6D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2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4492-9AA0-4D0F-B202-A2994875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C3B2E-8443-45A5-AF68-FFB0857B2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67B36-3F27-40AE-ACAE-A5DA22FF3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E51C4-5608-45E0-854A-FB29D75EC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000EA-7CD1-423A-A852-8B58C582C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16A6DF-571C-4417-9D46-9B83589D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D1489-9623-455A-8557-B2736E5C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3648E7-A6E9-4F83-BF7E-4CFFF459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0C9C-CC91-4FFA-9D79-8038A3A3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63899-0361-421B-B3CA-4E979B89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A792F-CF0A-48EF-8ACC-0E3A5DBF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F3BA6-15BB-4D84-9A20-06765CA2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8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2B7E0-7849-4DAB-8537-8F0B0E2F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8AA7B-015E-42A0-A6BF-A8DC9004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1317F-46D0-4B12-B002-C76A2944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6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0C51-E957-47DE-8AE5-E8AA97FB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C09D3-DC39-4E7A-838F-2BF3A3A5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6C90D-56A5-47E5-AE26-295FFC4BE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D62A0-0113-42E0-A386-2B072592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A8EB0-8E2E-404C-B5FF-A3FEAE24B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51383-DE2C-46DB-A5A6-283D18BD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0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65E0-D5C9-4BD8-967D-07C25D72C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03120-8EE6-476B-985D-FC36D0349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ED2EF-BE73-4275-B17F-9DF92F91C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D0698-B478-4629-8550-32642702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3F109-B2C4-4287-82AE-0006BDA0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76C5-3060-4D33-BF0C-C655370B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C92B8-DF6C-480F-BE6D-F56A1F77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6FBFF-8223-4475-91F2-25D527902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9029-818E-4749-BB75-F5ED2DBC9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8A79A-C8FA-40D3-B7DC-028ACD6B17BC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8C4AC-2D02-45FB-A2AA-BF594F4DC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158C-CE94-4168-8314-08D0A92B6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36F7E-B908-4542-A92A-8B531309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7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hyperlink" Target="https://www.blackmagicdesign.com/products/davinciresolve/studi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2074-811D-433C-A480-51857D2C2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D491-9000-4016-8DB5-971C3C5C0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6178548"/>
            <a:ext cx="9144000" cy="51435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https://www.blackmagicdesign.com/products/davinciresolve/studio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7206EBC0-1070-473C-A1B5-7889A55F6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3" y="445770"/>
            <a:ext cx="10106145" cy="56122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2D615D-0AA2-4067-9240-BFE6EA8E6A2D}"/>
              </a:ext>
            </a:extLst>
          </p:cNvPr>
          <p:cNvSpPr/>
          <p:nvPr/>
        </p:nvSpPr>
        <p:spPr>
          <a:xfrm>
            <a:off x="6267326" y="799965"/>
            <a:ext cx="5200650" cy="446912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9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BB60-8985-46C0-89BD-B180AB93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monitor, indoor, computer&#10;&#10;Description automatically generated">
            <a:extLst>
              <a:ext uri="{FF2B5EF4-FFF2-40B4-BE49-F238E27FC236}">
                <a16:creationId xmlns:a16="http://schemas.microsoft.com/office/drawing/2014/main" id="{A90D7C2C-15E8-4B33-B540-80F6E4A05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" y="0"/>
            <a:ext cx="12147331" cy="6360160"/>
          </a:xfrm>
        </p:spPr>
      </p:pic>
    </p:spTree>
    <p:extLst>
      <p:ext uri="{BB962C8B-B14F-4D97-AF65-F5344CB8AC3E}">
        <p14:creationId xmlns:p14="http://schemas.microsoft.com/office/powerpoint/2010/main" val="29454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45F1-A49B-4458-863B-636D7AD7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81E996-EBE4-4005-AF7C-774433239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3797"/>
          </a:xfrm>
        </p:spPr>
      </p:pic>
    </p:spTree>
    <p:extLst>
      <p:ext uri="{BB962C8B-B14F-4D97-AF65-F5344CB8AC3E}">
        <p14:creationId xmlns:p14="http://schemas.microsoft.com/office/powerpoint/2010/main" val="90014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2AE1-C521-4D8E-A93A-2C780E00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E6AF39D9-C62A-42BE-A27F-1780BA1E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"/>
            <a:ext cx="12035434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BAA2B-6B52-4648-A043-2EC42E93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543" y="172720"/>
            <a:ext cx="3780891" cy="51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DCBB-3B7C-4A0E-952C-506B4D12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D813B1F2-32D8-492E-923D-E7AC315A7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0"/>
            <a:ext cx="12120880" cy="6839369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90F0FF-09E8-4A91-A59F-CF947F1DAB84}"/>
              </a:ext>
            </a:extLst>
          </p:cNvPr>
          <p:cNvSpPr/>
          <p:nvPr/>
        </p:nvSpPr>
        <p:spPr>
          <a:xfrm>
            <a:off x="1704975" y="5143499"/>
            <a:ext cx="723900" cy="63817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0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6D53-4BFE-4780-B799-E8B3D6F9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C5F5C1-A1FB-4C82-92FA-7BF7C00E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49376"/>
          </a:xfrm>
        </p:spPr>
      </p:pic>
    </p:spTree>
    <p:extLst>
      <p:ext uri="{BB962C8B-B14F-4D97-AF65-F5344CB8AC3E}">
        <p14:creationId xmlns:p14="http://schemas.microsoft.com/office/powerpoint/2010/main" val="321144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522C-D5AA-4118-AEF0-29B05672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D0B911D4-4AC5-4E52-8D91-4AC674824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0"/>
            <a:ext cx="12115799" cy="685800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4F65CC5-FC64-4742-8127-72C7862164AC}"/>
              </a:ext>
            </a:extLst>
          </p:cNvPr>
          <p:cNvSpPr/>
          <p:nvPr/>
        </p:nvSpPr>
        <p:spPr>
          <a:xfrm>
            <a:off x="629920" y="2255520"/>
            <a:ext cx="2306320" cy="41656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2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B582-59D6-4C27-8A8C-1343FFF8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B46863-C1AC-4563-BA5C-A1D5BF2AC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03898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D216-6748-44FB-9C0F-DC5D7122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ycomCartoDemo">
            <a:hlinkClick r:id="" action="ppaction://media"/>
            <a:extLst>
              <a:ext uri="{FF2B5EF4-FFF2-40B4-BE49-F238E27FC236}">
                <a16:creationId xmlns:a16="http://schemas.microsoft.com/office/drawing/2014/main" id="{98744A9F-3E85-4694-88D3-649CBC929C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7987" y="365125"/>
            <a:ext cx="7951788" cy="5938925"/>
          </a:xfrm>
        </p:spPr>
      </p:pic>
    </p:spTree>
    <p:extLst>
      <p:ext uri="{BB962C8B-B14F-4D97-AF65-F5344CB8AC3E}">
        <p14:creationId xmlns:p14="http://schemas.microsoft.com/office/powerpoint/2010/main" val="27768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13</Words>
  <Application>Microsoft Office PowerPoint</Application>
  <PresentationFormat>Widescreen</PresentationFormat>
  <Paragraphs>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garza</dc:creator>
  <cp:lastModifiedBy>victoria garza</cp:lastModifiedBy>
  <cp:revision>4</cp:revision>
  <dcterms:created xsi:type="dcterms:W3CDTF">2021-03-19T04:07:03Z</dcterms:created>
  <dcterms:modified xsi:type="dcterms:W3CDTF">2021-03-19T04:41:08Z</dcterms:modified>
</cp:coreProperties>
</file>